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4" r:id="rId1"/>
    <p:sldMasterId id="2147484033" r:id="rId2"/>
  </p:sldMasterIdLst>
  <p:notesMasterIdLst>
    <p:notesMasterId r:id="rId4"/>
  </p:notesMasterIdLst>
  <p:handoutMasterIdLst>
    <p:handoutMasterId r:id="rId5"/>
  </p:handoutMasterIdLst>
  <p:sldIdLst>
    <p:sldId id="313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7">
          <p15:clr>
            <a:srgbClr val="A4A3A4"/>
          </p15:clr>
        </p15:guide>
        <p15:guide id="2" orient="horz" pos="3148">
          <p15:clr>
            <a:srgbClr val="A4A3A4"/>
          </p15:clr>
        </p15:guide>
        <p15:guide id="3" orient="horz" pos="761">
          <p15:clr>
            <a:srgbClr val="A4A3A4"/>
          </p15:clr>
        </p15:guide>
        <p15:guide id="4" orient="horz" pos="3920">
          <p15:clr>
            <a:srgbClr val="A4A3A4"/>
          </p15:clr>
        </p15:guide>
        <p15:guide id="5" orient="horz" pos="2062">
          <p15:clr>
            <a:srgbClr val="A4A3A4"/>
          </p15:clr>
        </p15:guide>
        <p15:guide id="6" pos="2495">
          <p15:clr>
            <a:srgbClr val="A4A3A4"/>
          </p15:clr>
        </p15:guide>
        <p15:guide id="7" pos="1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C7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 snapToGrid="0" snapToObjects="1">
      <p:cViewPr varScale="1">
        <p:scale>
          <a:sx n="113" d="100"/>
          <a:sy n="113" d="100"/>
        </p:scale>
        <p:origin x="-1596" y="-108"/>
      </p:cViewPr>
      <p:guideLst>
        <p:guide orient="horz" pos="2107"/>
        <p:guide orient="horz" pos="3148"/>
        <p:guide orient="horz" pos="761"/>
        <p:guide orient="horz" pos="3920"/>
        <p:guide orient="horz" pos="2062"/>
        <p:guide pos="2495"/>
        <p:guide pos="1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  <a:ea typeface="MS PGothic" pitchFamily="34" charset="-128"/>
              </a:defRPr>
            </a:lvl1pPr>
          </a:lstStyle>
          <a:p>
            <a:fld id="{AAF7B84C-972F-4BC8-BFA9-D8E743E45C6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972419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Klicken Sie, um die Textformatierung des Masters zu bearbeiten.</a:t>
            </a:r>
          </a:p>
          <a:p>
            <a:pPr lvl="1"/>
            <a:r>
              <a:rPr lang="sv-SE" smtClean="0"/>
              <a:t>Zweite Ebene</a:t>
            </a:r>
          </a:p>
          <a:p>
            <a:pPr lvl="2"/>
            <a:r>
              <a:rPr lang="sv-SE" smtClean="0"/>
              <a:t>Dritte Ebene</a:t>
            </a:r>
          </a:p>
          <a:p>
            <a:pPr lvl="3"/>
            <a:r>
              <a:rPr lang="sv-SE" smtClean="0"/>
              <a:t>Vierte Ebene</a:t>
            </a:r>
          </a:p>
          <a:p>
            <a:pPr lvl="4"/>
            <a:r>
              <a:rPr lang="sv-S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3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  <a:ea typeface="MS PGothic" pitchFamily="34" charset="-128"/>
              </a:defRPr>
            </a:lvl1pPr>
          </a:lstStyle>
          <a:p>
            <a:fld id="{1265D84A-6C6B-4B21-B952-6AB63B970798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43407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ヒラギノ角ゴ Pro W3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6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otsikko_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95288" y="6553200"/>
            <a:ext cx="2808287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i-FI" sz="800" b="0">
                <a:solidFill>
                  <a:srgbClr val="808080"/>
                </a:solidFill>
                <a:latin typeface="Arial" pitchFamily="34" charset="0"/>
              </a:rPr>
              <a:t>© NCMM - Centre for Molecular Medicine Norway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7308850" y="6553200"/>
            <a:ext cx="115093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i-FI" sz="800" b="0" smtClean="0">
                <a:solidFill>
                  <a:srgbClr val="808080"/>
                </a:solidFill>
                <a:latin typeface="Arial" panose="020B0604020202020204" pitchFamily="34" charset="0"/>
              </a:rPr>
              <a:t>www.ncmm.uio.no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76600" y="2060577"/>
            <a:ext cx="6191250" cy="1470025"/>
          </a:xfrm>
          <a:solidFill>
            <a:srgbClr val="56285A">
              <a:alpha val="88000"/>
            </a:srgbClr>
          </a:solidFill>
          <a:ln w="127000">
            <a:solidFill>
              <a:schemeClr val="bg1"/>
            </a:solidFill>
          </a:ln>
        </p:spPr>
        <p:txBody>
          <a:bodyPr lIns="360000" tIns="90000" rIns="360000" bIns="9000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98863"/>
            <a:ext cx="5327650" cy="982662"/>
          </a:xfrm>
        </p:spPr>
        <p:txBody>
          <a:bodyPr lIns="360000" tIns="90000" rIns="360000" bIns="90000"/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37288"/>
            <a:ext cx="2016125" cy="215900"/>
          </a:xfrm>
        </p:spPr>
        <p:txBody>
          <a:bodyPr/>
          <a:lstStyle>
            <a:lvl1pPr eaLnBrk="0" hangingPunct="0">
              <a:defRPr sz="900" b="1">
                <a:solidFill>
                  <a:prstClr val="white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77A74144-7F46-4CCA-B857-E9E1D053B22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7638" y="260351"/>
            <a:ext cx="1962150" cy="58658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60351"/>
            <a:ext cx="5734050" cy="5865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6BCEECC2-111B-4D11-AEF6-F9E230E944A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31ACDFA-19AE-4085-B0F5-2DE0924AA9EE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7840F10-32FE-4394-94C7-A213D11A627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DD049AE-AC2F-47B6-A901-B07848698BD5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81FA259-C54A-46B6-BCBF-FE39EE67B5A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3A198E2-AAC3-4928-AC03-DE5A22D2B40C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0ACB9AE-38A2-4C6A-9073-745BB925CF6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133A451-56D1-4004-BAF7-B08EE09B61B3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2A47B6B6-E480-4E95-8E31-2C82D3D0573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AE23E9D-16EE-43DD-859B-1576C74C9762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9419AA1-CB6D-4647-8C4F-F57E97DFA97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81A9099-DAD1-4BD9-93D7-F2495F0BB80D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7BBFBD8-795E-45FC-8595-554412F2BE3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9FDF7CE7-8A31-4B14-9894-18E389DC2364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4612DCFA-D5F4-4D6F-9C4B-E2D0B0B81A5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A712723-8F49-4289-A8FA-AD4BAF9EC60E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A6649A1-C66D-44AE-8333-DC2560F6219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>
                <a:solidFill>
                  <a:srgbClr val="054251"/>
                </a:solidFill>
              </a:defRPr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BCBE7271-AAD0-445A-B3DD-9B34D8E136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EA35763-0315-43DF-AC8A-CA45F36B69A5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442A97F-9BC1-4B40-98A3-65E1C8EA581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D1C492A2-325C-4C1A-8A8F-1663A2EC52D0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6BBEADE0-C292-4554-8C68-6C9E35BBB5F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687D1F05-A75F-47E5-90C1-20B57BAEABCE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EA7A51C2-3197-4D11-9BF7-C8DB895A3A0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53B806D2-B9EB-478D-8050-F170B479613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3848100" cy="45688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3848100" cy="45688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2BA41D95-A8C9-4A39-81AC-F5A065C8E4F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E423BEBB-7F4C-46BC-83D5-6820EBCF340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0C70E9FA-BF37-4FB8-A353-37E37F7520A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33327C10-4635-40FF-BA5C-097D923E7D6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917FB62F-1370-4C35-9CE4-F6FC1FB9A22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 b="1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Verdana" pitchFamily="34" charset="0"/>
              </a:defRPr>
            </a:lvl1pPr>
          </a:lstStyle>
          <a:p>
            <a:fld id="{6CF2401D-382B-461C-B48A-F017E9A6CCA7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60350"/>
            <a:ext cx="78486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36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style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557338"/>
            <a:ext cx="7848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6163" y="6496050"/>
            <a:ext cx="499268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333333"/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9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01763" y="6496050"/>
            <a:ext cx="817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b="0">
                <a:solidFill>
                  <a:srgbClr val="808080"/>
                </a:solidFill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Datum</a:t>
            </a:r>
            <a:endParaRPr lang="fi-FI"/>
          </a:p>
        </p:txBody>
      </p:sp>
      <p:sp>
        <p:nvSpPr>
          <p:cNvPr id="8198" name="Line 11"/>
          <p:cNvSpPr>
            <a:spLocks noChangeShapeType="1"/>
          </p:cNvSpPr>
          <p:nvPr/>
        </p:nvSpPr>
        <p:spPr bwMode="auto">
          <a:xfrm>
            <a:off x="323850" y="6348413"/>
            <a:ext cx="8640763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9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477000"/>
            <a:ext cx="404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96AE8BD9-9997-4CB7-8574-A34D4AC1F153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7380288" y="6505575"/>
            <a:ext cx="10795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i-FI" sz="800" b="0" smtClean="0">
                <a:solidFill>
                  <a:srgbClr val="808080"/>
                </a:solidFill>
                <a:latin typeface="Arial" panose="020B0604020202020204" pitchFamily="34" charset="0"/>
              </a:rPr>
              <a:t>www.ncmm.uio.no</a:t>
            </a:r>
          </a:p>
        </p:txBody>
      </p:sp>
      <p:pic>
        <p:nvPicPr>
          <p:cNvPr id="8201" name="Picture 21" descr="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1188" y="6505575"/>
            <a:ext cx="6143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87A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87A6"/>
          </a:solidFill>
          <a:latin typeface="Arial" charset="0"/>
          <a:ea typeface="ヒラギノ角ゴ Pro W3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87A6"/>
          </a:solidFill>
          <a:latin typeface="Arial" charset="0"/>
          <a:ea typeface="ヒラギノ角ゴ Pro W3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87A6"/>
          </a:solidFill>
          <a:latin typeface="Arial" charset="0"/>
          <a:ea typeface="ヒラギノ角ゴ Pro W3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887A6"/>
          </a:solidFill>
          <a:latin typeface="Arial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50000"/>
        </a:spcBef>
        <a:spcAft>
          <a:spcPct val="0"/>
        </a:spcAft>
        <a:buClr>
          <a:srgbClr val="ED1C24"/>
        </a:buClr>
        <a:buFont typeface="Arial" pitchFamily="34" charset="0"/>
        <a:buChar char="›"/>
        <a:tabLst>
          <a:tab pos="2066925" algn="l"/>
        </a:tabLst>
        <a:defRPr sz="2400">
          <a:solidFill>
            <a:srgbClr val="333333"/>
          </a:solidFill>
          <a:latin typeface="+mn-lt"/>
          <a:ea typeface="ヒラギノ角ゴ Pro W3" charset="0"/>
          <a:cs typeface="+mn-cs"/>
        </a:defRPr>
      </a:lvl1pPr>
      <a:lvl2pPr marL="630238" indent="-171450" algn="l" rtl="0" eaLnBrk="0" fontAlgn="base" hangingPunct="0">
        <a:spcBef>
          <a:spcPct val="25000"/>
        </a:spcBef>
        <a:spcAft>
          <a:spcPct val="0"/>
        </a:spcAft>
        <a:buClr>
          <a:srgbClr val="56285A"/>
        </a:buClr>
        <a:buFont typeface="Wingdings" pitchFamily="2" charset="2"/>
        <a:buChar char="§"/>
        <a:tabLst>
          <a:tab pos="2066925" algn="l"/>
        </a:tabLst>
        <a:defRPr sz="2200">
          <a:solidFill>
            <a:srgbClr val="333333"/>
          </a:solidFill>
          <a:latin typeface="+mn-lt"/>
          <a:ea typeface="Arial" charset="0"/>
          <a:cs typeface="+mn-cs"/>
        </a:defRPr>
      </a:lvl2pPr>
      <a:lvl3pPr marL="1076325" indent="-180975" algn="l" rtl="0" eaLnBrk="0" fontAlgn="base" hangingPunct="0">
        <a:spcBef>
          <a:spcPct val="25000"/>
        </a:spcBef>
        <a:spcAft>
          <a:spcPct val="0"/>
        </a:spcAft>
        <a:buClr>
          <a:srgbClr val="808080"/>
        </a:buClr>
        <a:buChar char="•"/>
        <a:tabLst>
          <a:tab pos="2066925" algn="l"/>
        </a:tabLst>
        <a:defRPr sz="2000">
          <a:solidFill>
            <a:srgbClr val="054251"/>
          </a:solidFill>
          <a:latin typeface="+mn-lt"/>
          <a:ea typeface="Arial" charset="0"/>
          <a:cs typeface="+mn-cs"/>
        </a:defRPr>
      </a:lvl3pPr>
      <a:lvl4pPr marL="1438275" indent="-180975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pitchFamily="34" charset="0"/>
        <a:buChar char="–"/>
        <a:tabLst>
          <a:tab pos="2066925" algn="l"/>
        </a:tabLst>
        <a:defRPr>
          <a:solidFill>
            <a:srgbClr val="333333"/>
          </a:solidFill>
          <a:latin typeface="+mn-lt"/>
          <a:ea typeface="Arial" charset="0"/>
          <a:cs typeface="+mn-cs"/>
        </a:defRPr>
      </a:lvl4pPr>
      <a:lvl5pPr marL="1790700" indent="-1714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tabLst>
          <a:tab pos="2066925" algn="l"/>
        </a:tabLst>
        <a:defRPr sz="1600">
          <a:solidFill>
            <a:srgbClr val="054251"/>
          </a:solidFill>
          <a:latin typeface="+mn-lt"/>
          <a:ea typeface="Arial" charset="0"/>
          <a:cs typeface="+mn-cs"/>
        </a:defRPr>
      </a:lvl5pPr>
      <a:lvl6pPr marL="2247900" indent="-1714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tabLst>
          <a:tab pos="2066925" algn="l"/>
        </a:tabLst>
        <a:defRPr sz="1100">
          <a:solidFill>
            <a:schemeClr val="folHlink"/>
          </a:solidFill>
          <a:latin typeface="+mn-lt"/>
          <a:cs typeface="+mn-cs"/>
        </a:defRPr>
      </a:lvl6pPr>
      <a:lvl7pPr marL="2705100" indent="-1714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tabLst>
          <a:tab pos="2066925" algn="l"/>
        </a:tabLst>
        <a:defRPr sz="1100">
          <a:solidFill>
            <a:schemeClr val="folHlink"/>
          </a:solidFill>
          <a:latin typeface="+mn-lt"/>
          <a:cs typeface="+mn-cs"/>
        </a:defRPr>
      </a:lvl7pPr>
      <a:lvl8pPr marL="3162300" indent="-1714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tabLst>
          <a:tab pos="2066925" algn="l"/>
        </a:tabLst>
        <a:defRPr sz="1100">
          <a:solidFill>
            <a:schemeClr val="folHlink"/>
          </a:solidFill>
          <a:latin typeface="+mn-lt"/>
          <a:cs typeface="+mn-cs"/>
        </a:defRPr>
      </a:lvl8pPr>
      <a:lvl9pPr marL="3619500" indent="-1714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itchFamily="2" charset="2"/>
        <a:buChar char="§"/>
        <a:tabLst>
          <a:tab pos="2066925" algn="l"/>
        </a:tabLst>
        <a:defRPr sz="1100">
          <a:solidFill>
            <a:schemeClr val="folHlink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4819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1EB955A-AC56-4C73-8A69-314C75D8155A}" type="datetime1">
              <a:rPr lang="sv-SE"/>
              <a:pPr/>
              <a:t>2016-02-08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A7AA7D8-4D24-4BB6-B0D5-B7D34368E4DD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2"/>
          <a:srcRect l="19479" t="80742" r="20105" b="4557"/>
          <a:stretch>
            <a:fillRect/>
          </a:stretch>
        </p:blipFill>
        <p:spPr bwMode="auto">
          <a:xfrm>
            <a:off x="155269" y="5434300"/>
            <a:ext cx="8859328" cy="134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" y="-650"/>
            <a:ext cx="9144000" cy="11358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6537" y="4452611"/>
            <a:ext cx="2619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M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5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EBEBEB"/>
        </a:accent1>
        <a:accent2>
          <a:srgbClr val="FF8710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E77A0D"/>
        </a:accent6>
        <a:hlink>
          <a:srgbClr val="0887A6"/>
        </a:hlink>
        <a:folHlink>
          <a:srgbClr val="0542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8683</TotalTime>
  <Words>0</Words>
  <Application>Microsoft Office PowerPoint</Application>
  <PresentationFormat>Bildspel på skärmen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3" baseType="lpstr">
      <vt:lpstr>NCMM PowerPoint template</vt:lpstr>
      <vt:lpstr>Office-tema</vt:lpstr>
      <vt:lpstr>Bild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Umeå universitet</dc:creator>
  <cp:lastModifiedBy>Anna Holmström</cp:lastModifiedBy>
  <cp:revision>399</cp:revision>
  <cp:lastPrinted>2001-02-02T14:07:58Z</cp:lastPrinted>
  <dcterms:created xsi:type="dcterms:W3CDTF">2009-03-14T14:51:37Z</dcterms:created>
  <dcterms:modified xsi:type="dcterms:W3CDTF">2016-02-08T13:43:53Z</dcterms:modified>
</cp:coreProperties>
</file>